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9" r:id="rId2"/>
    <p:sldId id="329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30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20" r:id="rId27"/>
    <p:sldId id="319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256" r:id="rId36"/>
    <p:sldId id="257" r:id="rId37"/>
    <p:sldId id="258" r:id="rId38"/>
    <p:sldId id="259" r:id="rId39"/>
    <p:sldId id="260" r:id="rId40"/>
    <p:sldId id="262" r:id="rId41"/>
    <p:sldId id="261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3" r:id="rId52"/>
    <p:sldId id="272" r:id="rId53"/>
    <p:sldId id="274" r:id="rId54"/>
    <p:sldId id="275" r:id="rId55"/>
    <p:sldId id="276" r:id="rId56"/>
    <p:sldId id="277" r:id="rId57"/>
    <p:sldId id="278" r:id="rId58"/>
    <p:sldId id="279" r:id="rId59"/>
    <p:sldId id="282" r:id="rId60"/>
    <p:sldId id="280" r:id="rId61"/>
    <p:sldId id="281" r:id="rId62"/>
    <p:sldId id="283" r:id="rId63"/>
    <p:sldId id="284" r:id="rId64"/>
    <p:sldId id="285" r:id="rId65"/>
    <p:sldId id="286" r:id="rId66"/>
    <p:sldId id="287" r:id="rId67"/>
    <p:sldId id="288" r:id="rId68"/>
    <p:sldId id="328" r:id="rId6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4660"/>
  </p:normalViewPr>
  <p:slideViewPr>
    <p:cSldViewPr snapToGrid="0">
      <p:cViewPr varScale="1">
        <p:scale>
          <a:sx n="78" d="100"/>
          <a:sy n="78" d="100"/>
        </p:scale>
        <p:origin x="2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FE369-9EF1-47D0-A752-FF62946199A1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7A6C5-1479-44FA-AA6C-D5078E708D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497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EF4EA-3598-4AD5-9E42-0A5C5014F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320534-D604-4E1C-B798-14F9452CE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B0BDC-4FFA-4D99-874F-B9F030DF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A03D-D5BC-42FA-B21E-67D913A4BA1E}" type="datetime1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E34FB0-7204-42B8-B2FF-500D857BD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F61EDE-63E1-4CFF-97BC-DB8D6D4C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40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94807-687C-450C-A7CB-1EDE35C6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6E9B9E-B69C-4433-A8F3-203C62493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3B7DFD-88C3-464A-877D-E6E789E8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E77E-35BD-4ED3-9140-830BC9551EE0}" type="datetime1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D4F630-E5FC-44BB-9DBA-90C4AF65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7B4B9-6DC3-4766-8FD1-E042F719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33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A2982F0-3B9C-4A93-BEAE-E700FAEA3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DDDCB7-A655-4E3B-9D6C-28891B323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4DA38B-F768-4548-954F-631F98C9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8A28-A50F-46D4-98BC-57349E9E887F}" type="datetime1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1C0D87-8813-4800-A652-19DB7B5D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C5BE43-DFFA-4640-8AC4-E2FB9CA9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65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0B44B-286A-4A6E-B716-43B8957B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1618D0-C0B1-4980-9116-64445FD1C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7914F-9C77-4A9F-A7DC-52004B41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267C-C0FE-4069-8DD4-011ED4504AE7}" type="datetime1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3A1DC2-4C50-48E1-9C3E-75C6A62A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64D59D-BA6D-4EAD-961C-23F57EAF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39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4ECA2-E61F-44C5-9AF1-1A3919A3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5DCA52-ED78-4FC0-B2C0-E08DC8479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F5BFDE-BB47-415A-99D2-C6BB6712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E5AA-77BA-4009-90B1-A2F3569B3F91}" type="datetime1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F4946D-1B94-4F56-B880-10156AAA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B4DE8-4A7E-4345-9666-CCE40BFA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87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3FDD27-3689-44A5-8B73-89164750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D9DB41-FCC7-4B99-BEF3-8C22D8870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4D05DD-1BFA-430E-AA4B-89DC20F95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D8BB65-C936-410A-BD96-5C699344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582C-AFEC-4E15-B208-7FA6B55E9508}" type="datetime1">
              <a:rPr lang="fr-FR" smtClean="0"/>
              <a:t>12/03/2021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32B231-65C7-4367-BBE0-30CD934C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4EE206-D3AC-4D0F-926E-86B8A119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12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3DB82-4655-4AFE-8393-917017AD3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8CB0A5-A2D0-44C8-BFCF-C6AF27AAB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F5625F-D92D-47FE-8631-9D15591A7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488BE3-31C6-4838-9C4C-537976847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39F18E-9BD3-4A66-BE28-ADF26D8CF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4DB0762-23AD-4467-9440-C98D9803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4AF6-5800-43EE-9574-569CCCD99258}" type="datetime1">
              <a:rPr lang="fr-FR" smtClean="0"/>
              <a:t>12/03/2021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30B5B9C-A6D2-40A6-82DD-2F5F81DD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D443D83-6434-4D13-982F-416BCA91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95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75ADE-7938-4990-B25C-05167DB6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1CE527-600E-4557-9E3B-9E4CB569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C7AE4-B4B0-469D-90F0-E14F73E7EFC3}" type="datetime1">
              <a:rPr lang="fr-FR" smtClean="0"/>
              <a:t>12/03/2021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E5E80F-29AC-4529-8AE5-987FADF9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D283B1-7A5D-4788-88ED-8B916917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78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0C231D2-8577-4F52-8B00-A07AF1BD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3EE97-F8C1-4A0E-970A-5441A5C8CDB3}" type="datetime1">
              <a:rPr lang="fr-FR" smtClean="0"/>
              <a:t>12/03/2021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EBD2D7-1764-4681-8DFB-70E0BA51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5A230B-D288-4AD5-8F9A-74E72605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15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E2786-3F6A-4203-845F-3C9A0013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D930C0-A60E-4DE6-9500-4CBE4D72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D26C91-12E0-4098-9C6D-6916F1080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C7DD2D-D0CA-4A56-82AF-C911A4EA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1720-38BC-42AA-ACD4-F9DFC6C948B2}" type="datetime1">
              <a:rPr lang="fr-FR" smtClean="0"/>
              <a:t>12/03/2021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CF0502-C180-4485-927C-6A1888DC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0E58A3-A9A1-4DD3-A0C4-11A19456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48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A766C-C23C-4031-9F8B-A02D01E2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287951A-3CAC-47F4-99AE-1EF2793EA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707E5E-4BA5-4141-9B0E-41B28B4CA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2681A2-A976-4094-B514-A345E191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41B5-E1EC-4872-B9FD-EC2803919247}" type="datetime1">
              <a:rPr lang="fr-FR" smtClean="0"/>
              <a:t>12/03/2021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F113AE-EDDD-415C-A3CA-95C8F601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3668F0-753C-4062-9E87-AF6E6569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18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9B8C2DA-1053-470B-A156-7008DB859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ED96D8-9C7E-498A-ADB0-3D31E38E4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4FBB0B-8C39-4841-93D3-E8B5A93A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2FEE-E076-4E6C-BA14-C0ACE9824448}" type="datetime1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50CA7E-76F6-46F8-AF86-DB2070992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695AEE-D7CA-4CE0-91EE-F69C4CC7C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6EC58-C60D-4284-BC65-3263D70350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5348204-EDC2-4D3B-8D6C-6122DE159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1" b="89047" l="5946" r="93838">
                        <a14:foregroundMark x1="8973" y1="45639" x2="15459" y2="45436"/>
                        <a14:foregroundMark x1="15459" y1="45436" x2="18486" y2="51521"/>
                        <a14:foregroundMark x1="23027" y1="56795" x2="29405" y2="56187"/>
                        <a14:foregroundMark x1="29405" y1="56187" x2="33946" y2="49696"/>
                        <a14:foregroundMark x1="33946" y1="49696" x2="34054" y2="49087"/>
                        <a14:foregroundMark x1="37514" y1="45233" x2="46486" y2="43813"/>
                        <a14:foregroundMark x1="46486" y1="43813" x2="48324" y2="50710"/>
                        <a14:foregroundMark x1="52432" y1="44625" x2="53189" y2="32657"/>
                        <a14:foregroundMark x1="53189" y1="32657" x2="58919" y2="30426"/>
                        <a14:foregroundMark x1="58919" y1="30426" x2="59135" y2="43002"/>
                        <a14:foregroundMark x1="59135" y1="43002" x2="54703" y2="49696"/>
                        <a14:foregroundMark x1="54703" y1="49696" x2="52757" y2="48884"/>
                        <a14:foregroundMark x1="25405" y1="42191" x2="26811" y2="49087"/>
                        <a14:foregroundMark x1="9405" y1="71197" x2="6811" y2="62272"/>
                        <a14:foregroundMark x1="6811" y1="62272" x2="11568" y2="53955"/>
                        <a14:foregroundMark x1="11568" y1="53955" x2="16432" y2="62475"/>
                        <a14:foregroundMark x1="16432" y1="62475" x2="14270" y2="72211"/>
                        <a14:foregroundMark x1="14270" y1="72211" x2="8432" y2="68357"/>
                        <a14:foregroundMark x1="8432" y1="68357" x2="8757" y2="58012"/>
                        <a14:foregroundMark x1="8757" y1="58012" x2="12757" y2="68154"/>
                        <a14:foregroundMark x1="12757" y1="68154" x2="8000" y2="74848"/>
                        <a14:foregroundMark x1="8000" y1="74848" x2="7784" y2="67140"/>
                        <a14:foregroundMark x1="6054" y1="69574" x2="6162" y2="59026"/>
                        <a14:foregroundMark x1="6162" y1="59026" x2="6486" y2="58621"/>
                        <a14:foregroundMark x1="40000" y1="70994" x2="38811" y2="56998"/>
                        <a14:foregroundMark x1="38811" y1="56998" x2="45081" y2="52333"/>
                        <a14:foregroundMark x1="45081" y1="52333" x2="48865" y2="60243"/>
                        <a14:foregroundMark x1="48865" y1="60243" x2="45405" y2="72819"/>
                        <a14:foregroundMark x1="45405" y1="72819" x2="38919" y2="73225"/>
                        <a14:foregroundMark x1="38919" y1="73225" x2="37622" y2="67951"/>
                        <a14:foregroundMark x1="53297" y1="57404" x2="59676" y2="57404"/>
                        <a14:foregroundMark x1="59676" y1="57404" x2="61838" y2="50710"/>
                        <a14:foregroundMark x1="67676" y1="45233" x2="73514" y2="43408"/>
                        <a14:foregroundMark x1="73514" y1="43408" x2="78054" y2="49087"/>
                        <a14:foregroundMark x1="78054" y1="49087" x2="77297" y2="51724"/>
                        <a14:foregroundMark x1="81514" y1="57201" x2="86919" y2="59635"/>
                        <a14:foregroundMark x1="86919" y1="59635" x2="91135" y2="49696"/>
                        <a14:foregroundMark x1="84973" y1="45639" x2="82162" y2="35294"/>
                        <a14:foregroundMark x1="82162" y1="35294" x2="86486" y2="29006"/>
                        <a14:foregroundMark x1="86486" y1="29006" x2="85730" y2="45639"/>
                        <a14:foregroundMark x1="85730" y1="45639" x2="80973" y2="51116"/>
                        <a14:foregroundMark x1="80973" y1="51116" x2="78703" y2="41176"/>
                        <a14:foregroundMark x1="78703" y1="41176" x2="84865" y2="40974"/>
                        <a14:foregroundMark x1="84865" y1="40974" x2="84649" y2="50304"/>
                        <a14:foregroundMark x1="93838" y1="51724" x2="92216" y2="49696"/>
                        <a14:foregroundMark x1="75892" y1="68560" x2="72000" y2="74442"/>
                        <a14:foregroundMark x1="49514" y1="35700" x2="53730" y2="30223"/>
                        <a14:foregroundMark x1="5946" y1="44422" x2="5946" y2="44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34" y="2756519"/>
            <a:ext cx="6934329" cy="3695810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9BEEE4-EA95-4C26-B853-1AFE70B59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041400"/>
            <a:ext cx="9144000" cy="2387600"/>
          </a:xfrm>
        </p:spPr>
        <p:txBody>
          <a:bodyPr/>
          <a:lstStyle/>
          <a:p>
            <a:r>
              <a:rPr lang="fr-F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endParaRPr lang="fr-F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FE6809-5689-43D2-8DF8-3DA728E7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97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8022DE-FE0F-4C0B-B612-624CAF01D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645" r="7973" b="9890"/>
          <a:stretch/>
        </p:blipFill>
        <p:spPr>
          <a:xfrm>
            <a:off x="827903" y="457200"/>
            <a:ext cx="10392032" cy="57211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88F4BF-72EC-40FB-AB5E-FB2246A5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2033EB-F39E-4D2B-A868-2C56004D4A20}"/>
              </a:ext>
            </a:extLst>
          </p:cNvPr>
          <p:cNvSpPr txBox="1"/>
          <p:nvPr/>
        </p:nvSpPr>
        <p:spPr>
          <a:xfrm>
            <a:off x="6697363" y="195590"/>
            <a:ext cx="527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binaires, construction</a:t>
            </a:r>
          </a:p>
        </p:txBody>
      </p:sp>
    </p:spTree>
    <p:extLst>
      <p:ext uri="{BB962C8B-B14F-4D97-AF65-F5344CB8AC3E}">
        <p14:creationId xmlns:p14="http://schemas.microsoft.com/office/powerpoint/2010/main" val="337397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EAE595-6378-4B53-8EAC-CD4EBBFE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646" r="7196" b="10071"/>
          <a:stretch/>
        </p:blipFill>
        <p:spPr>
          <a:xfrm>
            <a:off x="852616" y="574590"/>
            <a:ext cx="10486767" cy="57088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F3D8D5-5DEC-4C42-91B3-560FCBDC9272}"/>
              </a:ext>
            </a:extLst>
          </p:cNvPr>
          <p:cNvSpPr/>
          <p:nvPr/>
        </p:nvSpPr>
        <p:spPr>
          <a:xfrm>
            <a:off x="8167816" y="6017741"/>
            <a:ext cx="469557" cy="26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87FEF2-9314-4458-9D97-759ABB62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0BEA09E-7721-4D2B-ACA2-C33588939EEB}"/>
              </a:ext>
            </a:extLst>
          </p:cNvPr>
          <p:cNvSpPr txBox="1"/>
          <p:nvPr/>
        </p:nvSpPr>
        <p:spPr>
          <a:xfrm>
            <a:off x="6697363" y="195590"/>
            <a:ext cx="527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binaires, construction</a:t>
            </a:r>
          </a:p>
        </p:txBody>
      </p:sp>
    </p:spTree>
    <p:extLst>
      <p:ext uri="{BB962C8B-B14F-4D97-AF65-F5344CB8AC3E}">
        <p14:creationId xmlns:p14="http://schemas.microsoft.com/office/powerpoint/2010/main" val="149356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5D60D1-3907-4D2D-9A9C-3008827C4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4"/>
          <a:stretch/>
        </p:blipFill>
        <p:spPr>
          <a:xfrm>
            <a:off x="0" y="1673"/>
            <a:ext cx="11850130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11D6F1-EC7C-4C3C-B73D-BA09E53A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1FDB5B-47F2-43D8-8A34-B494B89C82FB}"/>
              </a:ext>
            </a:extLst>
          </p:cNvPr>
          <p:cNvSpPr txBox="1"/>
          <p:nvPr/>
        </p:nvSpPr>
        <p:spPr>
          <a:xfrm>
            <a:off x="6697363" y="195590"/>
            <a:ext cx="527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binaires, construction</a:t>
            </a:r>
          </a:p>
        </p:txBody>
      </p:sp>
    </p:spTree>
    <p:extLst>
      <p:ext uri="{BB962C8B-B14F-4D97-AF65-F5344CB8AC3E}">
        <p14:creationId xmlns:p14="http://schemas.microsoft.com/office/powerpoint/2010/main" val="170988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DD3DEEC-0A85-4018-9E32-926B8342F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8"/>
          <a:stretch/>
        </p:blipFill>
        <p:spPr>
          <a:xfrm>
            <a:off x="0" y="1673"/>
            <a:ext cx="11813059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015EA-0902-45D1-8525-AF0BCF04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2554E4-359D-468F-BED0-F1A33109AEE1}"/>
              </a:ext>
            </a:extLst>
          </p:cNvPr>
          <p:cNvSpPr txBox="1"/>
          <p:nvPr/>
        </p:nvSpPr>
        <p:spPr>
          <a:xfrm>
            <a:off x="6697363" y="195590"/>
            <a:ext cx="527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binaires, construction</a:t>
            </a:r>
          </a:p>
        </p:txBody>
      </p:sp>
    </p:spTree>
    <p:extLst>
      <p:ext uri="{BB962C8B-B14F-4D97-AF65-F5344CB8AC3E}">
        <p14:creationId xmlns:p14="http://schemas.microsoft.com/office/powerpoint/2010/main" val="25165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43ABC8-2261-4762-BAD5-EB587A1D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9"/>
          <a:stretch/>
        </p:blipFill>
        <p:spPr>
          <a:xfrm>
            <a:off x="0" y="1673"/>
            <a:ext cx="11986054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389410-9F11-4ADA-91B6-5D938F38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3DD957-8869-47B7-B753-C3AED7B6F122}"/>
              </a:ext>
            </a:extLst>
          </p:cNvPr>
          <p:cNvSpPr txBox="1"/>
          <p:nvPr/>
        </p:nvSpPr>
        <p:spPr>
          <a:xfrm>
            <a:off x="321276" y="220303"/>
            <a:ext cx="527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</a:t>
            </a:r>
          </a:p>
        </p:txBody>
      </p:sp>
    </p:spTree>
    <p:extLst>
      <p:ext uri="{BB962C8B-B14F-4D97-AF65-F5344CB8AC3E}">
        <p14:creationId xmlns:p14="http://schemas.microsoft.com/office/powerpoint/2010/main" val="357979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83DC1B-75FC-47F8-8B90-AB5810151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1"/>
          <a:stretch/>
        </p:blipFill>
        <p:spPr>
          <a:xfrm>
            <a:off x="0" y="1673"/>
            <a:ext cx="11788346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6B90BC-C777-45BE-9FAE-4B85BFA7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8AA7F0-E7C2-4672-A56E-B0604E82FEE7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numériques, impureté de Gini</a:t>
            </a:r>
          </a:p>
        </p:txBody>
      </p:sp>
    </p:spTree>
    <p:extLst>
      <p:ext uri="{BB962C8B-B14F-4D97-AF65-F5344CB8AC3E}">
        <p14:creationId xmlns:p14="http://schemas.microsoft.com/office/powerpoint/2010/main" val="26213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1B0C7C-705A-4322-BEFD-948321E99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6"/>
          <a:stretch/>
        </p:blipFill>
        <p:spPr>
          <a:xfrm>
            <a:off x="0" y="1673"/>
            <a:ext cx="11924270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877493-892B-404E-8DAF-DDD5E80E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5BD01C-6C37-4E5A-A4A2-302A932834FE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de rang</a:t>
            </a:r>
          </a:p>
        </p:txBody>
      </p:sp>
    </p:spTree>
    <p:extLst>
      <p:ext uri="{BB962C8B-B14F-4D97-AF65-F5344CB8AC3E}">
        <p14:creationId xmlns:p14="http://schemas.microsoft.com/office/powerpoint/2010/main" val="48886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29AE57-22D5-48AB-A6FF-774E805DE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"/>
          <a:stretch/>
        </p:blipFill>
        <p:spPr>
          <a:xfrm>
            <a:off x="0" y="1673"/>
            <a:ext cx="12060195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708A02-99E8-4C23-A839-786CFAEC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3ADEAE-3DE5-4CCB-B0DB-882509D6EB62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catégoriques</a:t>
            </a:r>
          </a:p>
        </p:txBody>
      </p:sp>
    </p:spTree>
    <p:extLst>
      <p:ext uri="{BB962C8B-B14F-4D97-AF65-F5344CB8AC3E}">
        <p14:creationId xmlns:p14="http://schemas.microsoft.com/office/powerpoint/2010/main" val="1535732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BEEE4-EA95-4C26-B853-1AFE70B59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905" y="1140254"/>
            <a:ext cx="10328189" cy="2387600"/>
          </a:xfrm>
        </p:spPr>
        <p:txBody>
          <a:bodyPr/>
          <a:lstStyle/>
          <a:p>
            <a:r>
              <a:rPr lang="fr-F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FE6809-5689-43D2-8DF8-3DA728E7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34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209AF5-6F91-4278-BB1A-417247204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2A8E55-9D8A-42E0-B648-42A530F2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19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14B13D-3126-4559-91AB-D37993057B11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</a:p>
        </p:txBody>
      </p:sp>
    </p:spTree>
    <p:extLst>
      <p:ext uri="{BB962C8B-B14F-4D97-AF65-F5344CB8AC3E}">
        <p14:creationId xmlns:p14="http://schemas.microsoft.com/office/powerpoint/2010/main" val="263447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BEEE4-EA95-4C26-B853-1AFE70B59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905" y="1140254"/>
            <a:ext cx="10328189" cy="2387600"/>
          </a:xfrm>
        </p:spPr>
        <p:txBody>
          <a:bodyPr/>
          <a:lstStyle/>
          <a:p>
            <a:r>
              <a:rPr lang="fr-F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(classification)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FE6809-5689-43D2-8DF8-3DA728E7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95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BF8BF8-E6F6-445C-9C5A-87747E2EC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0"/>
          <a:stretch/>
        </p:blipFill>
        <p:spPr>
          <a:xfrm>
            <a:off x="0" y="1673"/>
            <a:ext cx="12072551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3A07BF-A295-44AD-AD8A-690E7202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EC15A5-8CC0-47D0-B14A-4848A7CA9B0D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numériques, construction</a:t>
            </a:r>
          </a:p>
        </p:txBody>
      </p:sp>
    </p:spTree>
    <p:extLst>
      <p:ext uri="{BB962C8B-B14F-4D97-AF65-F5344CB8AC3E}">
        <p14:creationId xmlns:p14="http://schemas.microsoft.com/office/powerpoint/2010/main" val="350682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BA2C31-95BE-454A-8ED2-2614961C9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7" t="10251" r="7263" b="7727"/>
          <a:stretch/>
        </p:blipFill>
        <p:spPr>
          <a:xfrm>
            <a:off x="838200" y="617838"/>
            <a:ext cx="10515600" cy="562232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2AE194-9C4C-49FA-89B8-D633F91B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57FF36-FC9A-4CAD-B6AA-38CDBA964795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numériques, construction</a:t>
            </a:r>
          </a:p>
        </p:txBody>
      </p:sp>
    </p:spTree>
    <p:extLst>
      <p:ext uri="{BB962C8B-B14F-4D97-AF65-F5344CB8AC3E}">
        <p14:creationId xmlns:p14="http://schemas.microsoft.com/office/powerpoint/2010/main" val="45368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2A39A1-15C6-4F1C-9EE7-B4CBBB99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5B31D5-D112-461A-B180-CDF0775A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AB62A8-1B3E-438B-BA5B-1E1ED7B04905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numériques, construction</a:t>
            </a:r>
          </a:p>
        </p:txBody>
      </p:sp>
    </p:spTree>
    <p:extLst>
      <p:ext uri="{BB962C8B-B14F-4D97-AF65-F5344CB8AC3E}">
        <p14:creationId xmlns:p14="http://schemas.microsoft.com/office/powerpoint/2010/main" val="1730290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2F494E-D266-4DDA-9270-AA9F60DB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39D018-1BE0-4A8F-BA12-E04E7FCF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944A78-3AA3-4C25-A5ED-BA6D4BBE8523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numériques, construction</a:t>
            </a:r>
          </a:p>
        </p:txBody>
      </p:sp>
    </p:spTree>
    <p:extLst>
      <p:ext uri="{BB962C8B-B14F-4D97-AF65-F5344CB8AC3E}">
        <p14:creationId xmlns:p14="http://schemas.microsoft.com/office/powerpoint/2010/main" val="2291412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223A8E0-B5F6-4964-A5CB-76D959B17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4"/>
          <a:stretch/>
        </p:blipFill>
        <p:spPr>
          <a:xfrm>
            <a:off x="0" y="1673"/>
            <a:ext cx="11751276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0A6110-CD3D-4C82-BA51-9D96B9B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6A1106-B4CB-4B2F-B307-6F5439B4E7AD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</a:t>
            </a:r>
          </a:p>
        </p:txBody>
      </p:sp>
    </p:spTree>
    <p:extLst>
      <p:ext uri="{BB962C8B-B14F-4D97-AF65-F5344CB8AC3E}">
        <p14:creationId xmlns:p14="http://schemas.microsoft.com/office/powerpoint/2010/main" val="3274195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894446-4279-4E5B-A0D9-16631970A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1"/>
          <a:stretch/>
        </p:blipFill>
        <p:spPr>
          <a:xfrm>
            <a:off x="0" y="1673"/>
            <a:ext cx="11788346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EA1711-1E7A-44D5-AD4C-683B6EB3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E365F5-5620-46CB-BB0F-AAA8AB2066E1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</a:t>
            </a:r>
          </a:p>
        </p:txBody>
      </p:sp>
    </p:spTree>
    <p:extLst>
      <p:ext uri="{BB962C8B-B14F-4D97-AF65-F5344CB8AC3E}">
        <p14:creationId xmlns:p14="http://schemas.microsoft.com/office/powerpoint/2010/main" val="1205670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80C5A15-1A8B-450A-AE93-5E0B9F29B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0"/>
          <a:stretch/>
        </p:blipFill>
        <p:spPr>
          <a:xfrm>
            <a:off x="0" y="1673"/>
            <a:ext cx="11701849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C8960C-EC15-4A13-AC44-FB4CBEED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4F70C7-3141-4599-8D70-0E926DA34059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</a:t>
            </a:r>
          </a:p>
        </p:txBody>
      </p:sp>
    </p:spTree>
    <p:extLst>
      <p:ext uri="{BB962C8B-B14F-4D97-AF65-F5344CB8AC3E}">
        <p14:creationId xmlns:p14="http://schemas.microsoft.com/office/powerpoint/2010/main" val="331005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A2EB1DD-B5FE-456A-868F-64367E6C0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798668-9ECC-49A1-87D1-FD3A36074C61}"/>
              </a:ext>
            </a:extLst>
          </p:cNvPr>
          <p:cNvSpPr/>
          <p:nvPr/>
        </p:nvSpPr>
        <p:spPr>
          <a:xfrm>
            <a:off x="4040659" y="271849"/>
            <a:ext cx="7438768" cy="1037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B7922D-4F8D-49F3-99F7-C5C962C8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A64A56-037F-4559-BB99-A251F88739BB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numériques, construction</a:t>
            </a:r>
          </a:p>
        </p:txBody>
      </p:sp>
    </p:spTree>
    <p:extLst>
      <p:ext uri="{BB962C8B-B14F-4D97-AF65-F5344CB8AC3E}">
        <p14:creationId xmlns:p14="http://schemas.microsoft.com/office/powerpoint/2010/main" val="290798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0D5005-F03F-44F5-B87B-B54F53B1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719D49-8D5A-4792-8DDD-A8751B4B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5399CC-8048-4D77-AE61-BA020CA15EB0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multiples</a:t>
            </a:r>
          </a:p>
        </p:txBody>
      </p:sp>
    </p:spTree>
    <p:extLst>
      <p:ext uri="{BB962C8B-B14F-4D97-AF65-F5344CB8AC3E}">
        <p14:creationId xmlns:p14="http://schemas.microsoft.com/office/powerpoint/2010/main" val="309985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D787085-8BCD-40BC-B2A5-D79D6A79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C81410-55A4-4C29-9BA7-ACCC2F5B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29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C2AACD-CFC5-4EA0-BEF4-1D0F1E080704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multiples</a:t>
            </a:r>
          </a:p>
        </p:txBody>
      </p:sp>
    </p:spTree>
    <p:extLst>
      <p:ext uri="{BB962C8B-B14F-4D97-AF65-F5344CB8AC3E}">
        <p14:creationId xmlns:p14="http://schemas.microsoft.com/office/powerpoint/2010/main" val="372009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C053A95-0950-4D93-A644-6448B5167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"/>
          <a:stretch/>
        </p:blipFill>
        <p:spPr>
          <a:xfrm>
            <a:off x="0" y="1673"/>
            <a:ext cx="12097265" cy="685465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329180-D149-4576-B997-FF3E2628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5AEF185-11E5-4BB7-A071-0DB8EF9536AA}"/>
              </a:ext>
            </a:extLst>
          </p:cNvPr>
          <p:cNvSpPr txBox="1"/>
          <p:nvPr/>
        </p:nvSpPr>
        <p:spPr>
          <a:xfrm>
            <a:off x="210065" y="284205"/>
            <a:ext cx="562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</a:p>
        </p:txBody>
      </p:sp>
    </p:spTree>
    <p:extLst>
      <p:ext uri="{BB962C8B-B14F-4D97-AF65-F5344CB8AC3E}">
        <p14:creationId xmlns:p14="http://schemas.microsoft.com/office/powerpoint/2010/main" val="936902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7C1272C-BA12-4B85-A795-1488B46C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9085D8-F2B3-4693-A0FB-40EE3C31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596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FE4817D-0682-4E64-BE45-F3F691366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6B56E0-B130-418C-90B0-72C56F59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6CB1849-E16D-475B-BFC8-8001745778CD}"/>
              </a:ext>
            </a:extLst>
          </p:cNvPr>
          <p:cNvSpPr txBox="1"/>
          <p:nvPr/>
        </p:nvSpPr>
        <p:spPr>
          <a:xfrm>
            <a:off x="321276" y="220303"/>
            <a:ext cx="631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multiples (catégoriques)</a:t>
            </a:r>
          </a:p>
        </p:txBody>
      </p:sp>
    </p:spTree>
    <p:extLst>
      <p:ext uri="{BB962C8B-B14F-4D97-AF65-F5344CB8AC3E}">
        <p14:creationId xmlns:p14="http://schemas.microsoft.com/office/powerpoint/2010/main" val="3351973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3252DC-5320-4E35-9302-04927F60B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92"/>
          <a:stretch/>
        </p:blipFill>
        <p:spPr>
          <a:xfrm>
            <a:off x="0" y="1673"/>
            <a:ext cx="11961341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5C1A3B-AE7D-4635-B48F-32165CDC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243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4272E4-B419-46A3-A26A-62665C73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5F8866-ABEC-4519-B5F4-EBCECEDC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271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B084AF-488C-4485-9BBF-C99681562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0" y="1673"/>
            <a:ext cx="12035481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5EAD51-BB35-4739-9D89-116C7283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937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5348204-EDC2-4D3B-8D6C-6122DE159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1" b="89047" l="5946" r="93838">
                        <a14:foregroundMark x1="8973" y1="45639" x2="15459" y2="45436"/>
                        <a14:foregroundMark x1="15459" y1="45436" x2="18486" y2="51521"/>
                        <a14:foregroundMark x1="23027" y1="56795" x2="29405" y2="56187"/>
                        <a14:foregroundMark x1="29405" y1="56187" x2="33946" y2="49696"/>
                        <a14:foregroundMark x1="33946" y1="49696" x2="34054" y2="49087"/>
                        <a14:foregroundMark x1="37514" y1="45233" x2="46486" y2="43813"/>
                        <a14:foregroundMark x1="46486" y1="43813" x2="48324" y2="50710"/>
                        <a14:foregroundMark x1="52432" y1="44625" x2="53189" y2="32657"/>
                        <a14:foregroundMark x1="53189" y1="32657" x2="58919" y2="30426"/>
                        <a14:foregroundMark x1="58919" y1="30426" x2="59135" y2="43002"/>
                        <a14:foregroundMark x1="59135" y1="43002" x2="54703" y2="49696"/>
                        <a14:foregroundMark x1="54703" y1="49696" x2="52757" y2="48884"/>
                        <a14:foregroundMark x1="25405" y1="42191" x2="26811" y2="49087"/>
                        <a14:foregroundMark x1="9405" y1="71197" x2="6811" y2="62272"/>
                        <a14:foregroundMark x1="6811" y1="62272" x2="11568" y2="53955"/>
                        <a14:foregroundMark x1="11568" y1="53955" x2="16432" y2="62475"/>
                        <a14:foregroundMark x1="16432" y1="62475" x2="14270" y2="72211"/>
                        <a14:foregroundMark x1="14270" y1="72211" x2="8432" y2="68357"/>
                        <a14:foregroundMark x1="8432" y1="68357" x2="8757" y2="58012"/>
                        <a14:foregroundMark x1="8757" y1="58012" x2="12757" y2="68154"/>
                        <a14:foregroundMark x1="12757" y1="68154" x2="8000" y2="74848"/>
                        <a14:foregroundMark x1="8000" y1="74848" x2="7784" y2="67140"/>
                        <a14:foregroundMark x1="6054" y1="69574" x2="6162" y2="59026"/>
                        <a14:foregroundMark x1="6162" y1="59026" x2="6486" y2="58621"/>
                        <a14:foregroundMark x1="40000" y1="70994" x2="38811" y2="56998"/>
                        <a14:foregroundMark x1="38811" y1="56998" x2="45081" y2="52333"/>
                        <a14:foregroundMark x1="45081" y1="52333" x2="48865" y2="60243"/>
                        <a14:foregroundMark x1="48865" y1="60243" x2="45405" y2="72819"/>
                        <a14:foregroundMark x1="45405" y1="72819" x2="38919" y2="73225"/>
                        <a14:foregroundMark x1="38919" y1="73225" x2="37622" y2="67951"/>
                        <a14:foregroundMark x1="53297" y1="57404" x2="59676" y2="57404"/>
                        <a14:foregroundMark x1="59676" y1="57404" x2="61838" y2="50710"/>
                        <a14:foregroundMark x1="67676" y1="45233" x2="73514" y2="43408"/>
                        <a14:foregroundMark x1="73514" y1="43408" x2="78054" y2="49087"/>
                        <a14:foregroundMark x1="78054" y1="49087" x2="77297" y2="51724"/>
                        <a14:foregroundMark x1="81514" y1="57201" x2="86919" y2="59635"/>
                        <a14:foregroundMark x1="86919" y1="59635" x2="91135" y2="49696"/>
                        <a14:foregroundMark x1="84973" y1="45639" x2="82162" y2="35294"/>
                        <a14:foregroundMark x1="82162" y1="35294" x2="86486" y2="29006"/>
                        <a14:foregroundMark x1="86486" y1="29006" x2="85730" y2="45639"/>
                        <a14:foregroundMark x1="85730" y1="45639" x2="80973" y2="51116"/>
                        <a14:foregroundMark x1="80973" y1="51116" x2="78703" y2="41176"/>
                        <a14:foregroundMark x1="78703" y1="41176" x2="84865" y2="40974"/>
                        <a14:foregroundMark x1="84865" y1="40974" x2="84649" y2="50304"/>
                        <a14:foregroundMark x1="93838" y1="51724" x2="92216" y2="49696"/>
                        <a14:foregroundMark x1="75892" y1="68560" x2="72000" y2="74442"/>
                        <a14:foregroundMark x1="49514" y1="35700" x2="53730" y2="30223"/>
                        <a14:foregroundMark x1="5946" y1="44422" x2="5946" y2="44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34" y="2756519"/>
            <a:ext cx="6934329" cy="3695810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9BEEE4-EA95-4C26-B853-1AFE70B59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041400"/>
            <a:ext cx="9144000" cy="2387600"/>
          </a:xfrm>
        </p:spPr>
        <p:txBody>
          <a:bodyPr/>
          <a:lstStyle/>
          <a:p>
            <a:r>
              <a:rPr lang="fr-F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endParaRPr lang="fr-F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8810D2-58D8-4FDA-AAF4-DEDCEB28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64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6BCB0F-44F7-45D5-814C-387F63040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79" r="60372" b="21968"/>
          <a:stretch/>
        </p:blipFill>
        <p:spPr>
          <a:xfrm>
            <a:off x="257605" y="1143039"/>
            <a:ext cx="4378930" cy="38861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2F3756A-C721-4AAD-B513-E9EFE6FCD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3" t="23410" r="6656" b="11873"/>
          <a:stretch/>
        </p:blipFill>
        <p:spPr>
          <a:xfrm>
            <a:off x="7560105" y="1143039"/>
            <a:ext cx="4374290" cy="470170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EAA70C-CDC6-4AF4-B03B-F6F9943A06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58" t="46665" r="31892" b="7546"/>
          <a:stretch/>
        </p:blipFill>
        <p:spPr>
          <a:xfrm>
            <a:off x="3908854" y="2784005"/>
            <a:ext cx="4790303" cy="365386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29EBD86-5B9C-4AB1-B7CB-24BA5FFE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500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54AA1E-82FF-4ABE-82E7-FF4A2276F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51"/>
          <a:stretch/>
        </p:blipFill>
        <p:spPr>
          <a:xfrm>
            <a:off x="0" y="1673"/>
            <a:ext cx="11417643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E147AD-0F29-46FF-8DBD-772D0BC0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939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C24D67-6C2F-4E66-9D76-FB27A34DB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18"/>
          <a:stretch/>
        </p:blipFill>
        <p:spPr>
          <a:xfrm>
            <a:off x="0" y="1673"/>
            <a:ext cx="11726562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C7A281-53EE-4FA1-BD19-6742C042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642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F0143A-ADFF-466D-BC83-563076532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"/>
          <a:stretch/>
        </p:blipFill>
        <p:spPr>
          <a:xfrm>
            <a:off x="0" y="1673"/>
            <a:ext cx="11689492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085EB43-3684-414F-9E97-C2EA3E12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97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E07A055-6BBC-46F9-B56F-A8EF0184C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5"/>
          <a:stretch/>
        </p:blipFill>
        <p:spPr>
          <a:xfrm>
            <a:off x="0" y="1673"/>
            <a:ext cx="12023124" cy="6854653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DBE8B92-B7DB-48B5-87D6-129311EA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9A7FF6-D616-4582-88B3-1FB683828453}"/>
              </a:ext>
            </a:extLst>
          </p:cNvPr>
          <p:cNvSpPr txBox="1"/>
          <p:nvPr/>
        </p:nvSpPr>
        <p:spPr>
          <a:xfrm>
            <a:off x="210065" y="284205"/>
            <a:ext cx="562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</a:t>
            </a:r>
          </a:p>
        </p:txBody>
      </p:sp>
    </p:spTree>
    <p:extLst>
      <p:ext uri="{BB962C8B-B14F-4D97-AF65-F5344CB8AC3E}">
        <p14:creationId xmlns:p14="http://schemas.microsoft.com/office/powerpoint/2010/main" val="419923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AD3DF8-96AD-4B53-AF12-28664052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4"/>
          <a:stretch/>
        </p:blipFill>
        <p:spPr>
          <a:xfrm>
            <a:off x="0" y="1673"/>
            <a:ext cx="11751276" cy="68546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CAE7A5A-6D4E-4AA2-AC2E-C87C75F0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42" t="66314" r="2196"/>
          <a:stretch/>
        </p:blipFill>
        <p:spPr>
          <a:xfrm>
            <a:off x="5869459" y="4547286"/>
            <a:ext cx="6054812" cy="230904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0E346C-EF97-4500-8D58-CB911AEF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382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87BEAA-1ECF-467E-9D99-D3E2056DA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4"/>
          <a:stretch/>
        </p:blipFill>
        <p:spPr>
          <a:xfrm>
            <a:off x="0" y="1673"/>
            <a:ext cx="11850130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F7EA00-26E0-43C0-B93C-FD3FAAA7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43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95C738-3F3A-4F37-8CC3-D5C4C8D29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8"/>
          <a:stretch/>
        </p:blipFill>
        <p:spPr>
          <a:xfrm>
            <a:off x="310977" y="285354"/>
            <a:ext cx="10921315" cy="62872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C61CD8-2511-4A05-8BD7-1B78A9859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00" t="35308" r="16081" b="44142"/>
          <a:stretch/>
        </p:blipFill>
        <p:spPr>
          <a:xfrm>
            <a:off x="9152344" y="222422"/>
            <a:ext cx="2116912" cy="7784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67AC34-C0DD-4949-AA05-2C790C910C2D}"/>
              </a:ext>
            </a:extLst>
          </p:cNvPr>
          <p:cNvSpPr/>
          <p:nvPr/>
        </p:nvSpPr>
        <p:spPr>
          <a:xfrm>
            <a:off x="9115380" y="197708"/>
            <a:ext cx="2116912" cy="778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75E90E-54D3-4F02-9AAC-67BE4B217C58}"/>
              </a:ext>
            </a:extLst>
          </p:cNvPr>
          <p:cNvSpPr/>
          <p:nvPr/>
        </p:nvSpPr>
        <p:spPr>
          <a:xfrm>
            <a:off x="7414053" y="1063832"/>
            <a:ext cx="1482811" cy="357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C8D4221C-B4EC-4583-BC49-D91A05CA074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8155460" y="586946"/>
            <a:ext cx="959921" cy="4768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1AB184-E092-40C0-A7DF-EC6A7FEE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080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38B9C7-1CAC-4831-91F8-4F7FD9F65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7727" r="8480" b="8989"/>
          <a:stretch/>
        </p:blipFill>
        <p:spPr>
          <a:xfrm>
            <a:off x="974124" y="574589"/>
            <a:ext cx="10243751" cy="57088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FC145-3230-4882-AE10-4DE140D5F2CA}"/>
              </a:ext>
            </a:extLst>
          </p:cNvPr>
          <p:cNvSpPr/>
          <p:nvPr/>
        </p:nvSpPr>
        <p:spPr>
          <a:xfrm>
            <a:off x="4547286" y="5968314"/>
            <a:ext cx="518984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956069-C9BD-461D-9891-41D63FA317BD}"/>
              </a:ext>
            </a:extLst>
          </p:cNvPr>
          <p:cNvSpPr/>
          <p:nvPr/>
        </p:nvSpPr>
        <p:spPr>
          <a:xfrm>
            <a:off x="5836506" y="4267199"/>
            <a:ext cx="5272217" cy="23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F669ED-F934-4DEE-8295-78FB7687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582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277727-EF71-40C3-9052-9983C3ABE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5"/>
          <a:stretch/>
        </p:blipFill>
        <p:spPr>
          <a:xfrm>
            <a:off x="0" y="1673"/>
            <a:ext cx="11837773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DCEB1D8-6BAF-43B4-8ED0-87AFC213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897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7D813C0-98B8-4B74-B04D-B796BEE6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4"/>
          <a:stretch/>
        </p:blipFill>
        <p:spPr>
          <a:xfrm>
            <a:off x="0" y="1673"/>
            <a:ext cx="11763632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FC5B82-F433-4B9D-B122-B22B9BC0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025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613763-B617-464A-966E-14905911F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"/>
          <a:stretch/>
        </p:blipFill>
        <p:spPr>
          <a:xfrm>
            <a:off x="0" y="0"/>
            <a:ext cx="12192000" cy="690833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25A780-073E-4013-A945-7737977F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337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E17374-F8D3-40D9-B699-DD9CF59F4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"/>
          <a:stretch/>
        </p:blipFill>
        <p:spPr>
          <a:xfrm>
            <a:off x="0" y="1673"/>
            <a:ext cx="12097265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669233-B621-45E8-9B04-04E4089B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559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041694-A881-4934-913F-BC79BC16F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8"/>
          <a:stretch/>
        </p:blipFill>
        <p:spPr>
          <a:xfrm>
            <a:off x="0" y="1673"/>
            <a:ext cx="12084908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499397-6C6F-412C-BC7C-EFCEB4D2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66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76596A-627F-44AF-97C8-A34B96937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0"/>
          <a:stretch/>
        </p:blipFill>
        <p:spPr>
          <a:xfrm>
            <a:off x="0" y="1673"/>
            <a:ext cx="12072551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B1B433-365B-4A5A-B328-27AE14EC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41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18D813-8364-4DB4-A64A-1AB73A6D6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"/>
          <a:stretch/>
        </p:blipFill>
        <p:spPr>
          <a:xfrm>
            <a:off x="0" y="1673"/>
            <a:ext cx="12010768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777C50-00A7-4822-9837-D749B979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7B071C-70E7-4C25-B5E6-4CA40A84BEA0}"/>
              </a:ext>
            </a:extLst>
          </p:cNvPr>
          <p:cNvSpPr txBox="1"/>
          <p:nvPr/>
        </p:nvSpPr>
        <p:spPr>
          <a:xfrm>
            <a:off x="210065" y="284205"/>
            <a:ext cx="562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</a:t>
            </a:r>
          </a:p>
        </p:txBody>
      </p:sp>
    </p:spTree>
    <p:extLst>
      <p:ext uri="{BB962C8B-B14F-4D97-AF65-F5344CB8AC3E}">
        <p14:creationId xmlns:p14="http://schemas.microsoft.com/office/powerpoint/2010/main" val="4084764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FFFC4A-4E00-48DB-8C8E-346BF1576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2"/>
          <a:stretch/>
        </p:blipFill>
        <p:spPr>
          <a:xfrm>
            <a:off x="0" y="1673"/>
            <a:ext cx="12047838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6C5C5A-7F28-4BE2-9CE4-8D6374764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379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38FFC3F-FDAC-46C4-82A9-A211FEF97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"/>
          <a:stretch/>
        </p:blipFill>
        <p:spPr>
          <a:xfrm>
            <a:off x="0" y="1673"/>
            <a:ext cx="12010768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A4D7F7-0557-4461-AE46-00843C9B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139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16E4A5-0DEF-4D70-99F3-375CA2695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"/>
          <a:stretch/>
        </p:blipFill>
        <p:spPr>
          <a:xfrm>
            <a:off x="0" y="1673"/>
            <a:ext cx="12097265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1C828D4-B343-4A6B-BFD5-9F141F1C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927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3EBB056-2894-48A7-8214-92B54A3CC6DF}"/>
              </a:ext>
            </a:extLst>
          </p:cNvPr>
          <p:cNvSpPr txBox="1">
            <a:spLocks/>
          </p:cNvSpPr>
          <p:nvPr/>
        </p:nvSpPr>
        <p:spPr>
          <a:xfrm>
            <a:off x="1523998" y="75719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6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fr-FR" sz="6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6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fr-FR" sz="6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endParaRPr lang="fr-FR" sz="6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3D99D1-FD11-4AB3-8C6F-49BDE4476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1" b="89047" l="5946" r="93838">
                        <a14:foregroundMark x1="8973" y1="45639" x2="15459" y2="45436"/>
                        <a14:foregroundMark x1="15459" y1="45436" x2="18486" y2="51521"/>
                        <a14:foregroundMark x1="23027" y1="56795" x2="29405" y2="56187"/>
                        <a14:foregroundMark x1="29405" y1="56187" x2="33946" y2="49696"/>
                        <a14:foregroundMark x1="33946" y1="49696" x2="34054" y2="49087"/>
                        <a14:foregroundMark x1="37514" y1="45233" x2="46486" y2="43813"/>
                        <a14:foregroundMark x1="46486" y1="43813" x2="48324" y2="50710"/>
                        <a14:foregroundMark x1="52432" y1="44625" x2="53189" y2="32657"/>
                        <a14:foregroundMark x1="53189" y1="32657" x2="58919" y2="30426"/>
                        <a14:foregroundMark x1="58919" y1="30426" x2="59135" y2="43002"/>
                        <a14:foregroundMark x1="59135" y1="43002" x2="54703" y2="49696"/>
                        <a14:foregroundMark x1="54703" y1="49696" x2="52757" y2="48884"/>
                        <a14:foregroundMark x1="25405" y1="42191" x2="26811" y2="49087"/>
                        <a14:foregroundMark x1="9405" y1="71197" x2="6811" y2="62272"/>
                        <a14:foregroundMark x1="6811" y1="62272" x2="11568" y2="53955"/>
                        <a14:foregroundMark x1="11568" y1="53955" x2="16432" y2="62475"/>
                        <a14:foregroundMark x1="16432" y1="62475" x2="14270" y2="72211"/>
                        <a14:foregroundMark x1="14270" y1="72211" x2="8432" y2="68357"/>
                        <a14:foregroundMark x1="8432" y1="68357" x2="8757" y2="58012"/>
                        <a14:foregroundMark x1="8757" y1="58012" x2="12757" y2="68154"/>
                        <a14:foregroundMark x1="12757" y1="68154" x2="8000" y2="74848"/>
                        <a14:foregroundMark x1="8000" y1="74848" x2="7784" y2="67140"/>
                        <a14:foregroundMark x1="6054" y1="69574" x2="6162" y2="59026"/>
                        <a14:foregroundMark x1="6162" y1="59026" x2="6486" y2="58621"/>
                        <a14:foregroundMark x1="40000" y1="70994" x2="38811" y2="56998"/>
                        <a14:foregroundMark x1="38811" y1="56998" x2="45081" y2="52333"/>
                        <a14:foregroundMark x1="45081" y1="52333" x2="48865" y2="60243"/>
                        <a14:foregroundMark x1="48865" y1="60243" x2="45405" y2="72819"/>
                        <a14:foregroundMark x1="45405" y1="72819" x2="38919" y2="73225"/>
                        <a14:foregroundMark x1="38919" y1="73225" x2="37622" y2="67951"/>
                        <a14:foregroundMark x1="53297" y1="57404" x2="59676" y2="57404"/>
                        <a14:foregroundMark x1="59676" y1="57404" x2="61838" y2="50710"/>
                        <a14:foregroundMark x1="67676" y1="45233" x2="73514" y2="43408"/>
                        <a14:foregroundMark x1="73514" y1="43408" x2="78054" y2="49087"/>
                        <a14:foregroundMark x1="78054" y1="49087" x2="77297" y2="51724"/>
                        <a14:foregroundMark x1="81514" y1="57201" x2="86919" y2="59635"/>
                        <a14:foregroundMark x1="86919" y1="59635" x2="91135" y2="49696"/>
                        <a14:foregroundMark x1="84973" y1="45639" x2="82162" y2="35294"/>
                        <a14:foregroundMark x1="82162" y1="35294" x2="86486" y2="29006"/>
                        <a14:foregroundMark x1="86486" y1="29006" x2="85730" y2="45639"/>
                        <a14:foregroundMark x1="85730" y1="45639" x2="80973" y2="51116"/>
                        <a14:foregroundMark x1="80973" y1="51116" x2="78703" y2="41176"/>
                        <a14:foregroundMark x1="78703" y1="41176" x2="84865" y2="40974"/>
                        <a14:foregroundMark x1="84865" y1="40974" x2="84649" y2="50304"/>
                        <a14:foregroundMark x1="93838" y1="51724" x2="92216" y2="49696"/>
                        <a14:foregroundMark x1="75892" y1="68560" x2="72000" y2="74442"/>
                        <a14:foregroundMark x1="49514" y1="35700" x2="53730" y2="30223"/>
                        <a14:foregroundMark x1="5946" y1="44422" x2="5946" y2="44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34" y="2756519"/>
            <a:ext cx="6934329" cy="3695810"/>
          </a:xfrm>
          <a:prstGeom prst="rect">
            <a:avLst/>
          </a:prstGeom>
          <a:noFill/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06083A-6275-43ED-B753-CFA770DF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5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17028A-7E0A-450B-A8F4-479B9C18F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0"/>
          <a:stretch/>
        </p:blipFill>
        <p:spPr>
          <a:xfrm>
            <a:off x="0" y="1673"/>
            <a:ext cx="11800703" cy="68546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3CD67F2-929E-4B49-ACB9-7F445C2DA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2785" r="12939" b="50000"/>
          <a:stretch/>
        </p:blipFill>
        <p:spPr>
          <a:xfrm>
            <a:off x="7282249" y="5177481"/>
            <a:ext cx="4518454" cy="118007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3FA678-3154-4CCA-8617-0AC720BD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314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7E6DE5-AF1B-451E-923B-39820C955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"/>
          <a:stretch/>
        </p:blipFill>
        <p:spPr>
          <a:xfrm>
            <a:off x="0" y="1673"/>
            <a:ext cx="12060195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505549-9D2D-4BD0-AF1D-9CED1E2AA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86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1A870A-33DB-463B-90F4-1966C57E4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4"/>
          <a:stretch/>
        </p:blipFill>
        <p:spPr>
          <a:xfrm>
            <a:off x="0" y="1673"/>
            <a:ext cx="11751276" cy="68546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2A8D2C-8F2F-4CFF-9C0B-7918F00E7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8" r="2297" b="67035"/>
          <a:stretch/>
        </p:blipFill>
        <p:spPr>
          <a:xfrm>
            <a:off x="5375189" y="1673"/>
            <a:ext cx="3498294" cy="12092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0A658E-C5FD-4651-BA75-A57788505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05" t="33505" r="8885" b="27737"/>
          <a:stretch/>
        </p:blipFill>
        <p:spPr>
          <a:xfrm>
            <a:off x="8873483" y="395538"/>
            <a:ext cx="2298357" cy="16308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63E197-5D5A-4CF4-ABB6-DE41A9B26B8A}"/>
              </a:ext>
            </a:extLst>
          </p:cNvPr>
          <p:cNvSpPr/>
          <p:nvPr/>
        </p:nvSpPr>
        <p:spPr>
          <a:xfrm>
            <a:off x="5375189" y="172995"/>
            <a:ext cx="5796651" cy="1853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5E69C793-232E-411D-BA5B-A22C43BB66A8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 flipH="1" flipV="1">
            <a:off x="9626549" y="1630395"/>
            <a:ext cx="2075996" cy="1014586"/>
          </a:xfrm>
          <a:prstGeom prst="curvedConnector4">
            <a:avLst>
              <a:gd name="adj1" fmla="val 301"/>
              <a:gd name="adj2" fmla="val 1615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9EF69F-FBD6-4399-8364-602B4A44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693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6904180-53B8-4475-9056-DECB3FD94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5"/>
          <a:stretch/>
        </p:blipFill>
        <p:spPr>
          <a:xfrm>
            <a:off x="0" y="1673"/>
            <a:ext cx="11837773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1DB1C0-B475-4EEE-9F75-F7838948D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40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4EE450-F379-48AA-B9B1-9CFF79C53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3"/>
          <a:stretch/>
        </p:blipFill>
        <p:spPr>
          <a:xfrm>
            <a:off x="0" y="1673"/>
            <a:ext cx="11948984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90B29F-DF7E-428A-B82E-21F9F162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713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3B7D4A-CA3E-4DB0-9106-8286632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9" t="7727" r="8784" b="29540"/>
          <a:stretch/>
        </p:blipFill>
        <p:spPr>
          <a:xfrm>
            <a:off x="2261287" y="185352"/>
            <a:ext cx="8933935" cy="43001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599925-E78B-4007-B85F-D1D762EFD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3" t="56581" r="48311" b="36930"/>
          <a:stretch/>
        </p:blipFill>
        <p:spPr>
          <a:xfrm>
            <a:off x="5918887" y="3781168"/>
            <a:ext cx="2804984" cy="444843"/>
          </a:xfrm>
          <a:prstGeom prst="rect">
            <a:avLst/>
          </a:prstGeom>
        </p:spPr>
      </p:pic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5891AFC2-0962-4334-B70C-BB31CFA9A2D3}"/>
              </a:ext>
            </a:extLst>
          </p:cNvPr>
          <p:cNvCxnSpPr/>
          <p:nvPr/>
        </p:nvCxnSpPr>
        <p:spPr>
          <a:xfrm rot="16200000" flipV="1">
            <a:off x="6413158" y="2872946"/>
            <a:ext cx="1223319" cy="593125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13D35C3-B216-49D2-8E21-E668D9612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3" t="55138" r="28446" b="22509"/>
          <a:stretch/>
        </p:blipFill>
        <p:spPr>
          <a:xfrm>
            <a:off x="506627" y="4485503"/>
            <a:ext cx="7599406" cy="153223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F559BA-47E5-43B5-8EE1-62161845E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8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F5A196-1169-4450-9704-BB2B477C9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0" y="1673"/>
            <a:ext cx="12035481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115726-37D7-4328-AEEA-F951C28C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10EF3E-B319-416C-AB26-2A230AE62AB7}"/>
              </a:ext>
            </a:extLst>
          </p:cNvPr>
          <p:cNvSpPr txBox="1"/>
          <p:nvPr/>
        </p:nvSpPr>
        <p:spPr>
          <a:xfrm>
            <a:off x="210065" y="284205"/>
            <a:ext cx="562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binaires, impureté de Gini</a:t>
            </a:r>
          </a:p>
        </p:txBody>
      </p:sp>
    </p:spTree>
    <p:extLst>
      <p:ext uri="{BB962C8B-B14F-4D97-AF65-F5344CB8AC3E}">
        <p14:creationId xmlns:p14="http://schemas.microsoft.com/office/powerpoint/2010/main" val="2830356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6D61AA-60A3-476F-9F06-2864B45EB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5" t="7907" r="8277" b="14036"/>
          <a:stretch/>
        </p:blipFill>
        <p:spPr>
          <a:xfrm>
            <a:off x="655318" y="556054"/>
            <a:ext cx="10881364" cy="574589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97A683-406A-4592-836B-0208BA27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917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200353-3164-4402-92D0-ECA78DBC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1"/>
          <a:stretch/>
        </p:blipFill>
        <p:spPr>
          <a:xfrm>
            <a:off x="0" y="1673"/>
            <a:ext cx="11874843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9E6433-691C-418A-BAAD-B5264DA1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306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C2B7D2-5016-4FA1-897E-1432BF751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9" t="7907" r="8378" b="12955"/>
          <a:stretch/>
        </p:blipFill>
        <p:spPr>
          <a:xfrm>
            <a:off x="702276" y="527229"/>
            <a:ext cx="10787448" cy="58035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892A6E-3E50-497F-9CA3-515F9F77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68" t="67216" r="13547" b="13676"/>
          <a:stretch/>
        </p:blipFill>
        <p:spPr>
          <a:xfrm>
            <a:off x="234778" y="2545492"/>
            <a:ext cx="3521676" cy="130981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9A4334-3DF9-40E1-95DF-327BE9F8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258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CD2110A-F361-41A4-9CD2-2DEF67A00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3" t="7727" r="8176" b="10071"/>
          <a:stretch/>
        </p:blipFill>
        <p:spPr>
          <a:xfrm>
            <a:off x="967946" y="611659"/>
            <a:ext cx="10256108" cy="563468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614290-E2A5-412A-9EB4-2B4E6753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2499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C81486-221F-44C7-B26B-772F05F1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2305369-1B12-437A-8BAB-93F412DB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989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6B5A65-0CBD-4DD0-81B9-D11844AE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655C2DF-F00D-4256-8D8B-FA574289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054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534AC8-7ACF-4DFA-BFAB-C91A952D6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0" y="1673"/>
            <a:ext cx="12035481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12F605-A2ED-403D-9C93-90B62362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6204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204610-6164-41A6-8C47-CDD3D87A3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25"/>
          <a:stretch/>
        </p:blipFill>
        <p:spPr>
          <a:xfrm>
            <a:off x="0" y="1673"/>
            <a:ext cx="11664778" cy="68546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AE71B9F-1FC2-4DB7-919E-983E4D58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295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C673EA-307E-4A46-88B4-E9BBCB33D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1081087"/>
            <a:ext cx="8810625" cy="4695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7A8367-479D-4FCC-A8B8-63104424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85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30FC7F-5810-427B-87C4-0E1C40688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5"/>
          <a:stretch/>
        </p:blipFill>
        <p:spPr>
          <a:xfrm>
            <a:off x="0" y="1673"/>
            <a:ext cx="12023124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48E170-CD35-4AF9-8211-181E777F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F7CEC03-8C1D-4370-8DA8-96E660FA7A26}"/>
              </a:ext>
            </a:extLst>
          </p:cNvPr>
          <p:cNvSpPr txBox="1"/>
          <p:nvPr/>
        </p:nvSpPr>
        <p:spPr>
          <a:xfrm>
            <a:off x="210065" y="284205"/>
            <a:ext cx="562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binaires, impureté de Gini</a:t>
            </a:r>
          </a:p>
        </p:txBody>
      </p:sp>
    </p:spTree>
    <p:extLst>
      <p:ext uri="{BB962C8B-B14F-4D97-AF65-F5344CB8AC3E}">
        <p14:creationId xmlns:p14="http://schemas.microsoft.com/office/powerpoint/2010/main" val="4192231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643E9B-5268-44DB-8173-9B9A1738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"/>
          <a:stretch/>
        </p:blipFill>
        <p:spPr>
          <a:xfrm>
            <a:off x="0" y="1673"/>
            <a:ext cx="12010768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38369E-AA0F-4E57-8B61-745BE53C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066A2D-C4EF-4C1F-A164-109AC319CD55}"/>
              </a:ext>
            </a:extLst>
          </p:cNvPr>
          <p:cNvSpPr txBox="1"/>
          <p:nvPr/>
        </p:nvSpPr>
        <p:spPr>
          <a:xfrm>
            <a:off x="210065" y="284205"/>
            <a:ext cx="562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binaires, impureté de Gini</a:t>
            </a:r>
          </a:p>
        </p:txBody>
      </p:sp>
    </p:spTree>
    <p:extLst>
      <p:ext uri="{BB962C8B-B14F-4D97-AF65-F5344CB8AC3E}">
        <p14:creationId xmlns:p14="http://schemas.microsoft.com/office/powerpoint/2010/main" val="28789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CCC91E-874F-45DA-8E17-38563B55B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9"/>
          <a:stretch/>
        </p:blipFill>
        <p:spPr>
          <a:xfrm>
            <a:off x="0" y="1673"/>
            <a:ext cx="11986054" cy="68546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2DC98D-28BF-43CA-92D0-CC7AB413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EC58-C60D-4284-BC65-3263D70350A3}" type="slidenum">
              <a:rPr lang="fr-FR" smtClean="0"/>
              <a:t>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7C7015-1953-4A47-9870-0047A4C011E6}"/>
              </a:ext>
            </a:extLst>
          </p:cNvPr>
          <p:cNvSpPr txBox="1"/>
          <p:nvPr/>
        </p:nvSpPr>
        <p:spPr>
          <a:xfrm>
            <a:off x="210065" y="284205"/>
            <a:ext cx="562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binaires, impureté de Gini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1D7F8F-5B2B-41A4-AE82-B278851FF0C2}"/>
              </a:ext>
            </a:extLst>
          </p:cNvPr>
          <p:cNvSpPr/>
          <p:nvPr/>
        </p:nvSpPr>
        <p:spPr>
          <a:xfrm>
            <a:off x="210065" y="3323968"/>
            <a:ext cx="4238367" cy="951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0130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177</Words>
  <Application>Microsoft Office PowerPoint</Application>
  <PresentationFormat>Grand écran</PresentationFormat>
  <Paragraphs>102</Paragraphs>
  <Slides>68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Times New Roman</vt:lpstr>
      <vt:lpstr>Thème Office</vt:lpstr>
      <vt:lpstr>Decision Trees</vt:lpstr>
      <vt:lpstr>Decision Trees (classification)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Decision Trees (regression)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Adaboost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Adaboost</dc:title>
  <dc:creator>Florian Piotrowski</dc:creator>
  <cp:lastModifiedBy>Florian Piotrowski</cp:lastModifiedBy>
  <cp:revision>31</cp:revision>
  <dcterms:created xsi:type="dcterms:W3CDTF">2021-03-11T20:15:38Z</dcterms:created>
  <dcterms:modified xsi:type="dcterms:W3CDTF">2021-03-12T08:07:36Z</dcterms:modified>
</cp:coreProperties>
</file>